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858000" cy="9144000"/>
  <p:embeddedFontLst>
    <p:embeddedFont>
      <p:font typeface="PP Right Grotesk Compact Dark" panose="00000906000000000000" pitchFamily="50" charset="0"/>
      <p:bold r:id="rId7"/>
    </p:embeddedFont>
    <p:embeddedFont>
      <p:font typeface="PP Right Grotesk Tight Dark" panose="00000908000000000000" pitchFamily="50" charset="0"/>
      <p:bold r:id="rId8"/>
    </p:embeddedFont>
    <p:embeddedFont>
      <p:font typeface="Public Sans Light" pitchFamily="2" charset="0"/>
      <p:regular r:id="rId9"/>
      <p:italic r:id="rId10"/>
    </p:embeddedFont>
    <p:embeddedFont>
      <p:font typeface="Public Sans SemiBold" pitchFamily="2" charset="0"/>
      <p:bold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D30C98-91A0-8CD8-7EA5-41DD78F13708}" name="Matthew Huckel" initials="" userId="S::Matthew.Huckel@baptistworldaid.org.au::b678504f-97a9-4c7d-8910-a535e2501ed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046"/>
    <a:srgbClr val="EB1805"/>
    <a:srgbClr val="F21905"/>
    <a:srgbClr val="BE5082"/>
    <a:srgbClr val="FFBBBE"/>
    <a:srgbClr val="F9960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Widjaja" userId="718fb6f5-37d8-4ba7-a413-92b238ff2dfd" providerId="ADAL" clId="{EA9DABE7-9BDB-44E5-BDA7-D6D5D3F84225}"/>
    <pc:docChg chg="delSld">
      <pc:chgData name="Claudia Widjaja" userId="718fb6f5-37d8-4ba7-a413-92b238ff2dfd" providerId="ADAL" clId="{EA9DABE7-9BDB-44E5-BDA7-D6D5D3F84225}" dt="2025-12-05T03:25:48.481" v="0" actId="47"/>
      <pc:docMkLst>
        <pc:docMk/>
      </pc:docMkLst>
      <pc:sldChg chg="del">
        <pc:chgData name="Claudia Widjaja" userId="718fb6f5-37d8-4ba7-a413-92b238ff2dfd" providerId="ADAL" clId="{EA9DABE7-9BDB-44E5-BDA7-D6D5D3F84225}" dt="2025-12-05T03:25:48.481" v="0" actId="47"/>
        <pc:sldMkLst>
          <pc:docMk/>
          <pc:sldMk cId="936063971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DBDC3-50D0-4B62-9C9E-01961069FE4C}" type="datetimeFigureOut">
              <a:rPr lang="en-AU" smtClean="0"/>
              <a:t>5/12/2025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DC199-1F7E-4DF8-8056-B84D66DFE3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999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To Action - Disast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A2765E9-DE16-41C0-A77E-9DBE20030843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C3C237-5868-446C-0688-D0F30A5F14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A528E872-DA15-504A-8915-C7AA5C5C8F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3595" y="813600"/>
            <a:ext cx="3484805" cy="5230800"/>
          </a:xfrm>
        </p:spPr>
        <p:txBody>
          <a:bodyPr tIns="813600" anchor="ctr" anchorCtr="0"/>
          <a:lstStyle>
            <a:lvl1pPr algn="ctr">
              <a:defRPr/>
            </a:lvl1pPr>
          </a:lstStyle>
          <a:p>
            <a:endParaRPr lang="en-AU"/>
          </a:p>
        </p:txBody>
      </p:sp>
      <p:sp>
        <p:nvSpPr>
          <p:cNvPr id="23" name="Title 19">
            <a:extLst>
              <a:ext uri="{FF2B5EF4-FFF2-40B4-BE49-F238E27FC236}">
                <a16:creationId xmlns:a16="http://schemas.microsoft.com/office/drawing/2014/main" id="{516321BB-EF38-BEF7-D002-745A57A76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999" y="1436779"/>
            <a:ext cx="6253309" cy="1550104"/>
          </a:xfrm>
        </p:spPr>
        <p:txBody>
          <a:bodyPr wrap="square">
            <a:spAutoFit/>
          </a:bodyPr>
          <a:lstStyle>
            <a:lvl1pPr>
              <a:lnSpc>
                <a:spcPct val="75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D13F8D2-9360-5DD9-52E3-C43FC6B151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69999" y="3111696"/>
            <a:ext cx="6253309" cy="307777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AU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4B96E717-6CFF-CC86-06BA-AE4D494EB8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93320" y="4627882"/>
            <a:ext cx="3655231" cy="615553"/>
          </a:xfrm>
        </p:spPr>
        <p:txBody>
          <a:bodyPr wrap="square" anchor="ctr" anchorCtr="0">
            <a:spAutoFit/>
          </a:bodyPr>
          <a:lstStyle>
            <a:lvl1pPr>
              <a:lnSpc>
                <a:spcPct val="100000"/>
              </a:lnSpc>
              <a:defRPr>
                <a:latin typeface="Public Sans SemiBold" pitchFamily="2" charset="0"/>
              </a:defRPr>
            </a:lvl1pPr>
            <a:lvl2pPr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93D79E0-CD45-A7BF-CB0E-3E993170D18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270000" y="3826918"/>
            <a:ext cx="2217480" cy="2217481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24260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ll To Action - Disa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A2765E9-DE16-41C0-A77E-9DBE20030843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C3C237-5868-446C-0688-D0F30A5F14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A528E872-DA15-504A-8915-C7AA5C5C8F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3595" y="813600"/>
            <a:ext cx="3484805" cy="5230800"/>
          </a:xfrm>
        </p:spPr>
        <p:txBody>
          <a:bodyPr tIns="813600" anchor="ctr" anchorCtr="0"/>
          <a:lstStyle>
            <a:lvl1pPr algn="ctr">
              <a:defRPr/>
            </a:lvl1pPr>
          </a:lstStyle>
          <a:p>
            <a:endParaRPr lang="en-AU"/>
          </a:p>
        </p:txBody>
      </p:sp>
      <p:sp>
        <p:nvSpPr>
          <p:cNvPr id="23" name="Title 19">
            <a:extLst>
              <a:ext uri="{FF2B5EF4-FFF2-40B4-BE49-F238E27FC236}">
                <a16:creationId xmlns:a16="http://schemas.microsoft.com/office/drawing/2014/main" id="{516321BB-EF38-BEF7-D002-745A57A76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999" y="1436779"/>
            <a:ext cx="6253309" cy="1550104"/>
          </a:xfrm>
        </p:spPr>
        <p:txBody>
          <a:bodyPr wrap="square">
            <a:spAutoFit/>
          </a:bodyPr>
          <a:lstStyle>
            <a:lvl1pPr>
              <a:lnSpc>
                <a:spcPct val="75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D13F8D2-9360-5DD9-52E3-C43FC6B151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69999" y="3111696"/>
            <a:ext cx="6253309" cy="307777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AU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4B96E717-6CFF-CC86-06BA-AE4D494EB8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93320" y="4627882"/>
            <a:ext cx="3655231" cy="615553"/>
          </a:xfrm>
        </p:spPr>
        <p:txBody>
          <a:bodyPr wrap="square" anchor="ctr" anchorCtr="0">
            <a:spAutoFit/>
          </a:bodyPr>
          <a:lstStyle>
            <a:lvl1pPr>
              <a:lnSpc>
                <a:spcPct val="100000"/>
              </a:lnSpc>
              <a:defRPr>
                <a:latin typeface="Public Sans SemiBold" pitchFamily="2" charset="0"/>
              </a:defRPr>
            </a:lvl1pPr>
            <a:lvl2pPr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93D79E0-CD45-A7BF-CB0E-3E993170D18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270000" y="3826918"/>
            <a:ext cx="2217480" cy="2217481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3847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D4A25A-9E93-4CE6-A5EA-312C5D2EA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99" y="813600"/>
            <a:ext cx="10564801" cy="4855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Heading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E7BDE-F45A-4EBB-A64E-67E7CB50F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3600" y="1704514"/>
            <a:ext cx="10564800" cy="4190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SUBHEADING</a:t>
            </a:r>
          </a:p>
          <a:p>
            <a:pPr lvl="1"/>
            <a:r>
              <a:rPr lang="en-US"/>
              <a:t>Body</a:t>
            </a:r>
          </a:p>
          <a:p>
            <a:pPr lvl="2"/>
            <a:r>
              <a:rPr lang="en-US"/>
              <a:t>Point</a:t>
            </a:r>
          </a:p>
          <a:p>
            <a:pPr lvl="3"/>
            <a:r>
              <a:rPr lang="en-US"/>
              <a:t>Point</a:t>
            </a:r>
          </a:p>
          <a:p>
            <a:pPr lvl="4"/>
            <a:r>
              <a:rPr lang="en-US"/>
              <a:t>Point</a:t>
            </a:r>
          </a:p>
          <a:p>
            <a:pPr lvl="5"/>
            <a:r>
              <a:rPr lang="en-US"/>
              <a:t>Point</a:t>
            </a:r>
          </a:p>
          <a:p>
            <a:pPr lvl="6"/>
            <a:r>
              <a:rPr lang="en-US"/>
              <a:t>Point</a:t>
            </a:r>
          </a:p>
          <a:p>
            <a:pPr lvl="7"/>
            <a:r>
              <a:rPr lang="en-US"/>
              <a:t>Point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BC9A931-2B25-42F7-B841-49B15B2A49C8}"/>
              </a:ext>
            </a:extLst>
          </p:cNvPr>
          <p:cNvSpPr txBox="1">
            <a:spLocks/>
          </p:cNvSpPr>
          <p:nvPr userDrawn="1"/>
        </p:nvSpPr>
        <p:spPr>
          <a:xfrm>
            <a:off x="4145132" y="6234956"/>
            <a:ext cx="4114800" cy="153888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77D561-65BA-4B52-9B70-5EB14B28C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51200" y="6295841"/>
            <a:ext cx="162720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46A2BEEE-B10F-4D82-ACC9-EC8BB58B151F}" type="datetime4">
              <a:rPr lang="en-AU" smtClean="0"/>
              <a:t>5 December 2025</a:t>
            </a:fld>
            <a:endParaRPr lang="en-AU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27F184F-44B3-499C-AA92-919F8A026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3598" y="6295841"/>
            <a:ext cx="8534587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35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</p:sldLayoutIdLst>
  <p:hf sldNum="0"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spcAft>
          <a:spcPts val="0"/>
        </a:spcAft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8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6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9960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0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BBBE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4D953-F787-B743-84B6-BC10B916C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3D1DA6C-ACB5-76AF-4CA4-4C012AD725A0}"/>
              </a:ext>
            </a:extLst>
          </p:cNvPr>
          <p:cNvSpPr/>
          <p:nvPr/>
        </p:nvSpPr>
        <p:spPr>
          <a:xfrm>
            <a:off x="1269998" y="1560776"/>
            <a:ext cx="5210315" cy="1039307"/>
          </a:xfrm>
          <a:prstGeom prst="rect">
            <a:avLst/>
          </a:prstGeom>
          <a:solidFill>
            <a:srgbClr val="EB180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16" name="Picture Placeholder 14" descr="A group of people standing on a muddy road&#10;&#10;AI-generated content may be incorrect.">
            <a:extLst>
              <a:ext uri="{FF2B5EF4-FFF2-40B4-BE49-F238E27FC236}">
                <a16:creationId xmlns:a16="http://schemas.microsoft.com/office/drawing/2014/main" id="{ABE8248F-5CA2-1380-76B0-6F1EC3F4FC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" r="5576"/>
          <a:stretch>
            <a:fillRect/>
          </a:stretch>
        </p:blipFill>
        <p:spPr>
          <a:xfrm>
            <a:off x="7820398" y="598328"/>
            <a:ext cx="3765325" cy="5651869"/>
          </a:xfrm>
        </p:spPr>
      </p:pic>
      <p:sp>
        <p:nvSpPr>
          <p:cNvPr id="17" name="Title 2">
            <a:extLst>
              <a:ext uri="{FF2B5EF4-FFF2-40B4-BE49-F238E27FC236}">
                <a16:creationId xmlns:a16="http://schemas.microsoft.com/office/drawing/2014/main" id="{09EBFF4A-ACEA-31DA-AE4E-EF2D4BA30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747" y="1511117"/>
            <a:ext cx="5819057" cy="1107996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7200" spc="100" dirty="0">
                <a:solidFill>
                  <a:schemeClr val="bg1"/>
                </a:solidFill>
                <a:latin typeface="PP Right Grotesk Tight Dark" panose="00000908000000000000" pitchFamily="50" charset="0"/>
              </a:rPr>
              <a:t>ASIA FLOODS APPEAL</a:t>
            </a:r>
            <a:endParaRPr lang="en-AU" sz="7200" spc="100" dirty="0">
              <a:solidFill>
                <a:schemeClr val="bg1"/>
              </a:solidFill>
              <a:latin typeface="PP Right Grotesk Tight Dark" panose="00000908000000000000" pitchFamily="50" charset="0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8E27AE84-D10B-7304-DC62-AC146E1FB8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69999" y="2827109"/>
            <a:ext cx="6253309" cy="672941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dirty="0"/>
              <a:t>Give today to help families in Indonesia and </a:t>
            </a:r>
            <a:br>
              <a:rPr lang="en-US" dirty="0"/>
            </a:br>
            <a:r>
              <a:rPr lang="en-US" dirty="0"/>
              <a:t>Sri Lanka rebuild from catastrophic floods.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50B3040B-80B9-4F5E-5723-E6CF903831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93319" y="4603957"/>
            <a:ext cx="3655231" cy="66941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Give Now</a:t>
            </a:r>
          </a:p>
          <a:p>
            <a:pPr>
              <a:spcBef>
                <a:spcPts val="900"/>
              </a:spcBef>
              <a:spcAft>
                <a:spcPts val="0"/>
              </a:spcAft>
            </a:pPr>
            <a:r>
              <a:rPr lang="en-AU" sz="1600" dirty="0">
                <a:latin typeface="+mn-lt"/>
              </a:rPr>
              <a:t>bwaa.co/</a:t>
            </a:r>
            <a:r>
              <a:rPr lang="en-AU" sz="1600" dirty="0" err="1">
                <a:latin typeface="+mn-lt"/>
              </a:rPr>
              <a:t>asia</a:t>
            </a:r>
            <a:r>
              <a:rPr lang="en-AU" sz="1600" dirty="0">
                <a:latin typeface="+mn-lt"/>
              </a:rPr>
              <a:t>-floods-appeal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5F4C8FE4-C4AE-4865-9DB0-8ABDC97E9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9999" y="3826920"/>
            <a:ext cx="2217480" cy="2217480"/>
          </a:xfrm>
          <a:prstGeom prst="rect">
            <a:avLst/>
          </a:prstGeom>
        </p:spPr>
      </p:pic>
      <p:pic>
        <p:nvPicPr>
          <p:cNvPr id="21" name="Picture 20" descr="A yellow sign with black letters&#10;&#10;AI-generated content may be incorrect.">
            <a:extLst>
              <a:ext uri="{FF2B5EF4-FFF2-40B4-BE49-F238E27FC236}">
                <a16:creationId xmlns:a16="http://schemas.microsoft.com/office/drawing/2014/main" id="{9BC57215-48EE-A64D-87F8-F9D9023ACB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98" y="598328"/>
            <a:ext cx="3174781" cy="496795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E20FAB-9DBA-FB4F-4FEE-F3369D6D8BB8}"/>
              </a:ext>
            </a:extLst>
          </p:cNvPr>
          <p:cNvCxnSpPr>
            <a:cxnSpLocks/>
          </p:cNvCxnSpPr>
          <p:nvPr/>
        </p:nvCxnSpPr>
        <p:spPr>
          <a:xfrm>
            <a:off x="1269998" y="1303120"/>
            <a:ext cx="52103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91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33F4C"/>
      </a:dk1>
      <a:lt1>
        <a:srgbClr val="F0F0E6"/>
      </a:lt1>
      <a:dk2>
        <a:srgbClr val="333F4C"/>
      </a:dk2>
      <a:lt2>
        <a:srgbClr val="FFFFFF"/>
      </a:lt2>
      <a:accent1>
        <a:srgbClr val="0144CB"/>
      </a:accent1>
      <a:accent2>
        <a:srgbClr val="03C8E6"/>
      </a:accent2>
      <a:accent3>
        <a:srgbClr val="058C1D"/>
      </a:accent3>
      <a:accent4>
        <a:srgbClr val="87E83A"/>
      </a:accent4>
      <a:accent5>
        <a:srgbClr val="B46EFF"/>
      </a:accent5>
      <a:accent6>
        <a:srgbClr val="FFA3FF"/>
      </a:accent6>
      <a:hlink>
        <a:srgbClr val="0144CB"/>
      </a:hlink>
      <a:folHlink>
        <a:srgbClr val="BE5082"/>
      </a:folHlink>
    </a:clrScheme>
    <a:fontScheme name="Custom 1">
      <a:majorFont>
        <a:latin typeface="PP Right Grotesk Compact Dark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WAA-PowerPoint-Template" id="{38884AA9-2625-4978-887D-1DABAADE0CD6}" vid="{3640E1E0-F22F-4198-AA37-C6C0AB0A85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b3e41be-d8b2-4c2a-8965-8f484ad39dc2">
      <Terms xmlns="http://schemas.microsoft.com/office/infopath/2007/PartnerControls"/>
    </lcf76f155ced4ddcb4097134ff3c332f>
    <TaxCatchAll xmlns="47d19ca1-2412-4be4-9cad-3017a7b92e67" xsi:nil="true"/>
    <z2oe xmlns="1b3e41be-d8b2-4c2a-8965-8f484ad39dc2">
      <UserInfo>
        <DisplayName/>
        <AccountId xsi:nil="true"/>
        <AccountType/>
      </UserInfo>
    </z2o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20" ma:contentTypeDescription="Create a new document." ma:contentTypeScope="" ma:versionID="c06e49771b111751b9c88893fe1dee39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d061d7c7171521d6454543811ef7ad2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D67F3A-4FA8-46E4-A8D8-23EDB6F9A5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7E0378-F69E-4D8E-9BEC-5836D1770A8F}">
  <ds:schemaRefs>
    <ds:schemaRef ds:uri="http://purl.org/dc/dcmitype/"/>
    <ds:schemaRef ds:uri="http://www.w3.org/XML/1998/namespace"/>
    <ds:schemaRef ds:uri="http://schemas.microsoft.com/office/2006/documentManagement/types"/>
    <ds:schemaRef ds:uri="6cadfec8-092e-45ff-8bdf-b35af40d1e19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abf7139-a51a-45a7-872f-a5bd28aaecc4"/>
    <ds:schemaRef ds:uri="http://purl.org/dc/elements/1.1/"/>
    <ds:schemaRef ds:uri="39bf14b5-7100-402b-9577-40a411783e04"/>
    <ds:schemaRef ds:uri="9f244664-2c09-479e-b5c8-bc18ae4a3de1"/>
    <ds:schemaRef ds:uri="1b3e41be-d8b2-4c2a-8965-8f484ad39dc2"/>
    <ds:schemaRef ds:uri="47d19ca1-2412-4be4-9cad-3017a7b92e67"/>
  </ds:schemaRefs>
</ds:datastoreItem>
</file>

<file path=customXml/itemProps3.xml><?xml version="1.0" encoding="utf-8"?>
<ds:datastoreItem xmlns:ds="http://schemas.openxmlformats.org/officeDocument/2006/customXml" ds:itemID="{949FE7BA-8258-4024-8786-BB5D224878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Public Sans Light</vt:lpstr>
      <vt:lpstr>PP Right Grotesk Tight Dark</vt:lpstr>
      <vt:lpstr>PP Right Grotesk Compact Dark</vt:lpstr>
      <vt:lpstr>Arial</vt:lpstr>
      <vt:lpstr>Public Sans SemiBold</vt:lpstr>
      <vt:lpstr>Office Theme</vt:lpstr>
      <vt:lpstr>ASIA FLOODS APPEAL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Huckel</dc:creator>
  <cp:lastModifiedBy>Claudia Widjaja</cp:lastModifiedBy>
  <cp:revision>5</cp:revision>
  <dcterms:created xsi:type="dcterms:W3CDTF">2022-02-14T03:11:39Z</dcterms:created>
  <dcterms:modified xsi:type="dcterms:W3CDTF">2025-12-05T03:25:55Z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0x010100A874719D8F1E6B48AF01C6E3C464902F</vt:lpwstr>
  </property>
</Properties>
</file>